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5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0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8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6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5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77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9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F579-FCD5-4C0C-9C1C-00A43723EA5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A714E-2108-4A12-9B2B-343C075B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6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424967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2-WA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5614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2-WA0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3846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2-WA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3572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2-WA002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6400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822-WA002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b="3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0912214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</TotalTime>
  <Words>9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Canteen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Canteen</dc:title>
  <dc:creator>CMPHM</dc:creator>
  <cp:lastModifiedBy>Sumit Goel</cp:lastModifiedBy>
  <cp:revision>2</cp:revision>
  <dcterms:created xsi:type="dcterms:W3CDTF">2023-08-23T05:17:46Z</dcterms:created>
  <dcterms:modified xsi:type="dcterms:W3CDTF">2023-11-26T06:35:35Z</dcterms:modified>
</cp:coreProperties>
</file>